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62" r:id="rId4"/>
    <p:sldId id="263" r:id="rId5"/>
    <p:sldId id="260" r:id="rId6"/>
    <p:sldId id="258" r:id="rId7"/>
    <p:sldId id="261"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84" y="-2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67E113-53EC-4E38-B5A6-47123101515B}" type="doc">
      <dgm:prSet loTypeId="urn:microsoft.com/office/officeart/2005/8/layout/venn1" loCatId="relationship" qsTypeId="urn:microsoft.com/office/officeart/2005/8/quickstyle/simple1" qsCatId="simple" csTypeId="urn:microsoft.com/office/officeart/2005/8/colors/accent1_2" csCatId="accent1" phldr="1"/>
      <dgm:spPr/>
    </dgm:pt>
    <dgm:pt modelId="{71BD6E2E-60A0-4312-B229-CE38C6C441DB}">
      <dgm:prSet phldrT="[Text]" custT="1"/>
      <dgm:spPr/>
      <dgm:t>
        <a:bodyPr/>
        <a:lstStyle/>
        <a:p>
          <a:r>
            <a:rPr lang="en-US" sz="1800" b="1" dirty="0" smtClean="0"/>
            <a:t>No Competition</a:t>
          </a:r>
          <a:endParaRPr lang="en-US" sz="1800" b="1" dirty="0"/>
        </a:p>
      </dgm:t>
    </dgm:pt>
    <dgm:pt modelId="{FA9020C4-39C9-43A4-B44A-8214669E0593}" type="parTrans" cxnId="{682D8093-8805-4957-8D85-F275F00720C4}">
      <dgm:prSet/>
      <dgm:spPr/>
      <dgm:t>
        <a:bodyPr/>
        <a:lstStyle/>
        <a:p>
          <a:endParaRPr lang="en-US"/>
        </a:p>
      </dgm:t>
    </dgm:pt>
    <dgm:pt modelId="{68AD604D-60D4-46FB-8DAD-1B2A391C7E93}" type="sibTrans" cxnId="{682D8093-8805-4957-8D85-F275F00720C4}">
      <dgm:prSet/>
      <dgm:spPr/>
      <dgm:t>
        <a:bodyPr/>
        <a:lstStyle/>
        <a:p>
          <a:endParaRPr lang="en-US"/>
        </a:p>
      </dgm:t>
    </dgm:pt>
    <dgm:pt modelId="{4B73E49D-85E9-4D49-BFE2-3DD82F9F43F1}">
      <dgm:prSet phldrT="[Text]" custT="1"/>
      <dgm:spPr/>
      <dgm:t>
        <a:bodyPr/>
        <a:lstStyle/>
        <a:p>
          <a:r>
            <a:rPr lang="en-US" sz="1800" b="1" dirty="0" smtClean="0"/>
            <a:t>No Rewards</a:t>
          </a:r>
          <a:endParaRPr lang="en-US" sz="1800" b="1" dirty="0"/>
        </a:p>
      </dgm:t>
    </dgm:pt>
    <dgm:pt modelId="{96E0D94E-C5F5-40F2-9D4F-4897BCF3E838}" type="parTrans" cxnId="{A1C82D5A-8CED-4AC1-9FD5-11BF79F3A776}">
      <dgm:prSet/>
      <dgm:spPr/>
      <dgm:t>
        <a:bodyPr/>
        <a:lstStyle/>
        <a:p>
          <a:endParaRPr lang="en-US"/>
        </a:p>
      </dgm:t>
    </dgm:pt>
    <dgm:pt modelId="{2634973A-3F36-4832-8223-4487481AE857}" type="sibTrans" cxnId="{A1C82D5A-8CED-4AC1-9FD5-11BF79F3A776}">
      <dgm:prSet/>
      <dgm:spPr/>
      <dgm:t>
        <a:bodyPr/>
        <a:lstStyle/>
        <a:p>
          <a:endParaRPr lang="en-US"/>
        </a:p>
      </dgm:t>
    </dgm:pt>
    <dgm:pt modelId="{756AC58A-899D-4162-A131-2DD5EE8FB23D}">
      <dgm:prSet phldrT="[Text]" custT="1"/>
      <dgm:spPr/>
      <dgm:t>
        <a:bodyPr/>
        <a:lstStyle/>
        <a:p>
          <a:r>
            <a:rPr lang="en-US" sz="1800" b="1" dirty="0" smtClean="0"/>
            <a:t>Encouragement</a:t>
          </a:r>
          <a:endParaRPr lang="en-US" sz="1800" b="1" dirty="0"/>
        </a:p>
      </dgm:t>
    </dgm:pt>
    <dgm:pt modelId="{14998524-9DB6-42FE-A5C0-3E561A7EE3B1}" type="parTrans" cxnId="{83404750-90A8-443D-9A37-4FC561D1B4FF}">
      <dgm:prSet/>
      <dgm:spPr/>
      <dgm:t>
        <a:bodyPr/>
        <a:lstStyle/>
        <a:p>
          <a:endParaRPr lang="en-US"/>
        </a:p>
      </dgm:t>
    </dgm:pt>
    <dgm:pt modelId="{725CDA83-0DAA-48D5-B4E7-1467F2988CEA}" type="sibTrans" cxnId="{83404750-90A8-443D-9A37-4FC561D1B4FF}">
      <dgm:prSet/>
      <dgm:spPr/>
      <dgm:t>
        <a:bodyPr/>
        <a:lstStyle/>
        <a:p>
          <a:endParaRPr lang="en-US"/>
        </a:p>
      </dgm:t>
    </dgm:pt>
    <dgm:pt modelId="{A8719252-ED5C-4764-8E2A-C5CA449B6C95}">
      <dgm:prSet phldrT="[Text]" custT="1"/>
      <dgm:spPr/>
      <dgm:t>
        <a:bodyPr/>
        <a:lstStyle/>
        <a:p>
          <a:r>
            <a:rPr lang="en-US" sz="2400" b="1" dirty="0" smtClean="0"/>
            <a:t>Respect</a:t>
          </a:r>
          <a:endParaRPr lang="en-US" sz="3100" b="1" dirty="0"/>
        </a:p>
      </dgm:t>
    </dgm:pt>
    <dgm:pt modelId="{5805CC9C-2E6F-4324-B170-BE35620DD50E}" type="parTrans" cxnId="{2CFC612D-C492-436A-853A-A8B5F509CA78}">
      <dgm:prSet/>
      <dgm:spPr/>
      <dgm:t>
        <a:bodyPr/>
        <a:lstStyle/>
        <a:p>
          <a:endParaRPr lang="en-US"/>
        </a:p>
      </dgm:t>
    </dgm:pt>
    <dgm:pt modelId="{44EC90F3-41EC-4C56-931A-2E5AF0206FBA}" type="sibTrans" cxnId="{2CFC612D-C492-436A-853A-A8B5F509CA78}">
      <dgm:prSet/>
      <dgm:spPr/>
      <dgm:t>
        <a:bodyPr/>
        <a:lstStyle/>
        <a:p>
          <a:endParaRPr lang="en-US"/>
        </a:p>
      </dgm:t>
    </dgm:pt>
    <dgm:pt modelId="{35E15DF8-ED95-4A69-ADC7-0B84C36571B1}">
      <dgm:prSet phldrT="[Text]" custT="1"/>
      <dgm:spPr/>
      <dgm:t>
        <a:bodyPr/>
        <a:lstStyle/>
        <a:p>
          <a:r>
            <a:rPr lang="en-US" sz="1800" b="1" dirty="0" smtClean="0"/>
            <a:t>Sense of Belonging</a:t>
          </a:r>
          <a:endParaRPr lang="en-US" sz="1800" b="1" dirty="0"/>
        </a:p>
      </dgm:t>
    </dgm:pt>
    <dgm:pt modelId="{871E24F3-D308-4659-A6C2-D2D17B3DEF7E}" type="parTrans" cxnId="{7BFD49ED-039E-4C9E-ABB1-22288D60E9BB}">
      <dgm:prSet/>
      <dgm:spPr/>
      <dgm:t>
        <a:bodyPr/>
        <a:lstStyle/>
        <a:p>
          <a:endParaRPr lang="en-US"/>
        </a:p>
      </dgm:t>
    </dgm:pt>
    <dgm:pt modelId="{995A309D-B0F8-44C0-8BA7-85F984DF99A4}" type="sibTrans" cxnId="{7BFD49ED-039E-4C9E-ABB1-22288D60E9BB}">
      <dgm:prSet/>
      <dgm:spPr/>
      <dgm:t>
        <a:bodyPr/>
        <a:lstStyle/>
        <a:p>
          <a:endParaRPr lang="en-US"/>
        </a:p>
      </dgm:t>
    </dgm:pt>
    <dgm:pt modelId="{FE36796A-8281-4B92-B756-41D1473A9E28}">
      <dgm:prSet phldrT="[Text]" custT="1"/>
      <dgm:spPr/>
      <dgm:t>
        <a:bodyPr/>
        <a:lstStyle/>
        <a:p>
          <a:r>
            <a:rPr lang="en-US" sz="1800" b="1" dirty="0" smtClean="0"/>
            <a:t>Class Meetings</a:t>
          </a:r>
          <a:endParaRPr lang="en-US" sz="1800" b="1" dirty="0"/>
        </a:p>
      </dgm:t>
    </dgm:pt>
    <dgm:pt modelId="{18CE1DF5-AFA9-43E0-8ABF-96D268AC322E}" type="parTrans" cxnId="{CE05DB6F-061D-47D1-9CEA-B8241A8AF585}">
      <dgm:prSet/>
      <dgm:spPr/>
      <dgm:t>
        <a:bodyPr/>
        <a:lstStyle/>
        <a:p>
          <a:endParaRPr lang="en-US"/>
        </a:p>
      </dgm:t>
    </dgm:pt>
    <dgm:pt modelId="{2866148A-D7DD-4B1A-8EFE-962FA6A2792D}" type="sibTrans" cxnId="{CE05DB6F-061D-47D1-9CEA-B8241A8AF585}">
      <dgm:prSet/>
      <dgm:spPr/>
      <dgm:t>
        <a:bodyPr/>
        <a:lstStyle/>
        <a:p>
          <a:endParaRPr lang="en-US"/>
        </a:p>
      </dgm:t>
    </dgm:pt>
    <dgm:pt modelId="{18B7D76E-78AE-4AC4-8A0B-C8FF459A872A}" type="pres">
      <dgm:prSet presAssocID="{5367E113-53EC-4E38-B5A6-47123101515B}" presName="compositeShape" presStyleCnt="0">
        <dgm:presLayoutVars>
          <dgm:chMax val="7"/>
          <dgm:dir/>
          <dgm:resizeHandles val="exact"/>
        </dgm:presLayoutVars>
      </dgm:prSet>
      <dgm:spPr/>
    </dgm:pt>
    <dgm:pt modelId="{875ABB39-3427-42C5-8B58-5AF2A1D5A898}" type="pres">
      <dgm:prSet presAssocID="{71BD6E2E-60A0-4312-B229-CE38C6C441DB}" presName="circ1" presStyleLbl="vennNode1" presStyleIdx="0" presStyleCnt="6"/>
      <dgm:spPr/>
      <dgm:t>
        <a:bodyPr/>
        <a:lstStyle/>
        <a:p>
          <a:endParaRPr lang="en-US"/>
        </a:p>
      </dgm:t>
    </dgm:pt>
    <dgm:pt modelId="{D2AF2211-39DF-427F-ADDE-A6EA225B9543}" type="pres">
      <dgm:prSet presAssocID="{71BD6E2E-60A0-4312-B229-CE38C6C441DB}" presName="circ1Tx" presStyleLbl="revTx" presStyleIdx="0" presStyleCnt="0">
        <dgm:presLayoutVars>
          <dgm:chMax val="0"/>
          <dgm:chPref val="0"/>
          <dgm:bulletEnabled val="1"/>
        </dgm:presLayoutVars>
      </dgm:prSet>
      <dgm:spPr/>
      <dgm:t>
        <a:bodyPr/>
        <a:lstStyle/>
        <a:p>
          <a:endParaRPr lang="en-US"/>
        </a:p>
      </dgm:t>
    </dgm:pt>
    <dgm:pt modelId="{E1F1BA1C-FC8D-4CBF-877E-FCE53F63575E}" type="pres">
      <dgm:prSet presAssocID="{4B73E49D-85E9-4D49-BFE2-3DD82F9F43F1}" presName="circ2" presStyleLbl="vennNode1" presStyleIdx="1" presStyleCnt="6"/>
      <dgm:spPr/>
      <dgm:t>
        <a:bodyPr/>
        <a:lstStyle/>
        <a:p>
          <a:endParaRPr lang="en-US"/>
        </a:p>
      </dgm:t>
    </dgm:pt>
    <dgm:pt modelId="{D4E75354-9454-48CF-9D02-05EC51B90646}" type="pres">
      <dgm:prSet presAssocID="{4B73E49D-85E9-4D49-BFE2-3DD82F9F43F1}" presName="circ2Tx" presStyleLbl="revTx" presStyleIdx="0" presStyleCnt="0">
        <dgm:presLayoutVars>
          <dgm:chMax val="0"/>
          <dgm:chPref val="0"/>
          <dgm:bulletEnabled val="1"/>
        </dgm:presLayoutVars>
      </dgm:prSet>
      <dgm:spPr/>
      <dgm:t>
        <a:bodyPr/>
        <a:lstStyle/>
        <a:p>
          <a:endParaRPr lang="en-US"/>
        </a:p>
      </dgm:t>
    </dgm:pt>
    <dgm:pt modelId="{9691F812-F0F9-4ED8-B990-B787EC17238E}" type="pres">
      <dgm:prSet presAssocID="{756AC58A-899D-4162-A131-2DD5EE8FB23D}" presName="circ3" presStyleLbl="vennNode1" presStyleIdx="2" presStyleCnt="6"/>
      <dgm:spPr/>
      <dgm:t>
        <a:bodyPr/>
        <a:lstStyle/>
        <a:p>
          <a:endParaRPr lang="en-US"/>
        </a:p>
      </dgm:t>
    </dgm:pt>
    <dgm:pt modelId="{F803FF59-2346-47F8-B951-AAA6A2E460FD}" type="pres">
      <dgm:prSet presAssocID="{756AC58A-899D-4162-A131-2DD5EE8FB23D}" presName="circ3Tx" presStyleLbl="revTx" presStyleIdx="0" presStyleCnt="0" custScaleX="128057">
        <dgm:presLayoutVars>
          <dgm:chMax val="0"/>
          <dgm:chPref val="0"/>
          <dgm:bulletEnabled val="1"/>
        </dgm:presLayoutVars>
      </dgm:prSet>
      <dgm:spPr/>
      <dgm:t>
        <a:bodyPr/>
        <a:lstStyle/>
        <a:p>
          <a:endParaRPr lang="en-US"/>
        </a:p>
      </dgm:t>
    </dgm:pt>
    <dgm:pt modelId="{099ACEF3-126B-4710-825E-ED76E0885925}" type="pres">
      <dgm:prSet presAssocID="{A8719252-ED5C-4764-8E2A-C5CA449B6C95}" presName="circ4" presStyleLbl="vennNode1" presStyleIdx="3" presStyleCnt="6"/>
      <dgm:spPr/>
    </dgm:pt>
    <dgm:pt modelId="{D6B74E84-7767-41E6-8D05-5009FDE38EEB}" type="pres">
      <dgm:prSet presAssocID="{A8719252-ED5C-4764-8E2A-C5CA449B6C95}" presName="circ4Tx" presStyleLbl="revTx" presStyleIdx="0" presStyleCnt="0">
        <dgm:presLayoutVars>
          <dgm:chMax val="0"/>
          <dgm:chPref val="0"/>
          <dgm:bulletEnabled val="1"/>
        </dgm:presLayoutVars>
      </dgm:prSet>
      <dgm:spPr/>
    </dgm:pt>
    <dgm:pt modelId="{0372D03E-12A2-47F7-B98F-F2E5E23668AD}" type="pres">
      <dgm:prSet presAssocID="{35E15DF8-ED95-4A69-ADC7-0B84C36571B1}" presName="circ5" presStyleLbl="vennNode1" presStyleIdx="4" presStyleCnt="6"/>
      <dgm:spPr/>
    </dgm:pt>
    <dgm:pt modelId="{AA7914D1-7A2C-4AAC-B29C-638AB7FB367E}" type="pres">
      <dgm:prSet presAssocID="{35E15DF8-ED95-4A69-ADC7-0B84C36571B1}" presName="circ5Tx" presStyleLbl="revTx" presStyleIdx="0" presStyleCnt="0">
        <dgm:presLayoutVars>
          <dgm:chMax val="0"/>
          <dgm:chPref val="0"/>
          <dgm:bulletEnabled val="1"/>
        </dgm:presLayoutVars>
      </dgm:prSet>
      <dgm:spPr/>
    </dgm:pt>
    <dgm:pt modelId="{B43E4262-4569-4064-81C9-967E71E4C6FF}" type="pres">
      <dgm:prSet presAssocID="{FE36796A-8281-4B92-B756-41D1473A9E28}" presName="circ6" presStyleLbl="vennNode1" presStyleIdx="5" presStyleCnt="6"/>
      <dgm:spPr/>
    </dgm:pt>
    <dgm:pt modelId="{4C86CD74-3998-4B3A-9069-3014E6944B7F}" type="pres">
      <dgm:prSet presAssocID="{FE36796A-8281-4B92-B756-41D1473A9E28}" presName="circ6Tx" presStyleLbl="revTx" presStyleIdx="0" presStyleCnt="0">
        <dgm:presLayoutVars>
          <dgm:chMax val="0"/>
          <dgm:chPref val="0"/>
          <dgm:bulletEnabled val="1"/>
        </dgm:presLayoutVars>
      </dgm:prSet>
      <dgm:spPr/>
      <dgm:t>
        <a:bodyPr/>
        <a:lstStyle/>
        <a:p>
          <a:endParaRPr lang="en-US"/>
        </a:p>
      </dgm:t>
    </dgm:pt>
  </dgm:ptLst>
  <dgm:cxnLst>
    <dgm:cxn modelId="{9B8E58CD-090F-4AB7-9A44-36F6B506AD3A}" type="presOf" srcId="{4B73E49D-85E9-4D49-BFE2-3DD82F9F43F1}" destId="{D4E75354-9454-48CF-9D02-05EC51B90646}" srcOrd="0" destOrd="0" presId="urn:microsoft.com/office/officeart/2005/8/layout/venn1"/>
    <dgm:cxn modelId="{83404750-90A8-443D-9A37-4FC561D1B4FF}" srcId="{5367E113-53EC-4E38-B5A6-47123101515B}" destId="{756AC58A-899D-4162-A131-2DD5EE8FB23D}" srcOrd="2" destOrd="0" parTransId="{14998524-9DB6-42FE-A5C0-3E561A7EE3B1}" sibTransId="{725CDA83-0DAA-48D5-B4E7-1467F2988CEA}"/>
    <dgm:cxn modelId="{32497027-0988-4860-BEE7-8B65B7267DE0}" type="presOf" srcId="{A8719252-ED5C-4764-8E2A-C5CA449B6C95}" destId="{D6B74E84-7767-41E6-8D05-5009FDE38EEB}" srcOrd="0" destOrd="0" presId="urn:microsoft.com/office/officeart/2005/8/layout/venn1"/>
    <dgm:cxn modelId="{14C69870-39BE-4108-B0EF-F3C4CCFA8ABC}" type="presOf" srcId="{35E15DF8-ED95-4A69-ADC7-0B84C36571B1}" destId="{AA7914D1-7A2C-4AAC-B29C-638AB7FB367E}" srcOrd="0" destOrd="0" presId="urn:microsoft.com/office/officeart/2005/8/layout/venn1"/>
    <dgm:cxn modelId="{682D8093-8805-4957-8D85-F275F00720C4}" srcId="{5367E113-53EC-4E38-B5A6-47123101515B}" destId="{71BD6E2E-60A0-4312-B229-CE38C6C441DB}" srcOrd="0" destOrd="0" parTransId="{FA9020C4-39C9-43A4-B44A-8214669E0593}" sibTransId="{68AD604D-60D4-46FB-8DAD-1B2A391C7E93}"/>
    <dgm:cxn modelId="{CE05DB6F-061D-47D1-9CEA-B8241A8AF585}" srcId="{5367E113-53EC-4E38-B5A6-47123101515B}" destId="{FE36796A-8281-4B92-B756-41D1473A9E28}" srcOrd="5" destOrd="0" parTransId="{18CE1DF5-AFA9-43E0-8ABF-96D268AC322E}" sibTransId="{2866148A-D7DD-4B1A-8EFE-962FA6A2792D}"/>
    <dgm:cxn modelId="{A1C82D5A-8CED-4AC1-9FD5-11BF79F3A776}" srcId="{5367E113-53EC-4E38-B5A6-47123101515B}" destId="{4B73E49D-85E9-4D49-BFE2-3DD82F9F43F1}" srcOrd="1" destOrd="0" parTransId="{96E0D94E-C5F5-40F2-9D4F-4897BCF3E838}" sibTransId="{2634973A-3F36-4832-8223-4487481AE857}"/>
    <dgm:cxn modelId="{78DE2CBD-9C8F-45F5-9FBC-5583160DE958}" type="presOf" srcId="{71BD6E2E-60A0-4312-B229-CE38C6C441DB}" destId="{D2AF2211-39DF-427F-ADDE-A6EA225B9543}" srcOrd="0" destOrd="0" presId="urn:microsoft.com/office/officeart/2005/8/layout/venn1"/>
    <dgm:cxn modelId="{7BFD49ED-039E-4C9E-ABB1-22288D60E9BB}" srcId="{5367E113-53EC-4E38-B5A6-47123101515B}" destId="{35E15DF8-ED95-4A69-ADC7-0B84C36571B1}" srcOrd="4" destOrd="0" parTransId="{871E24F3-D308-4659-A6C2-D2D17B3DEF7E}" sibTransId="{995A309D-B0F8-44C0-8BA7-85F984DF99A4}"/>
    <dgm:cxn modelId="{2CFC612D-C492-436A-853A-A8B5F509CA78}" srcId="{5367E113-53EC-4E38-B5A6-47123101515B}" destId="{A8719252-ED5C-4764-8E2A-C5CA449B6C95}" srcOrd="3" destOrd="0" parTransId="{5805CC9C-2E6F-4324-B170-BE35620DD50E}" sibTransId="{44EC90F3-41EC-4C56-931A-2E5AF0206FBA}"/>
    <dgm:cxn modelId="{288AE98B-BF7D-4A4A-B513-321068E1C065}" type="presOf" srcId="{FE36796A-8281-4B92-B756-41D1473A9E28}" destId="{4C86CD74-3998-4B3A-9069-3014E6944B7F}" srcOrd="0" destOrd="0" presId="urn:microsoft.com/office/officeart/2005/8/layout/venn1"/>
    <dgm:cxn modelId="{8D1780FD-8C45-463C-8F5C-83EADDC894E1}" type="presOf" srcId="{5367E113-53EC-4E38-B5A6-47123101515B}" destId="{18B7D76E-78AE-4AC4-8A0B-C8FF459A872A}" srcOrd="0" destOrd="0" presId="urn:microsoft.com/office/officeart/2005/8/layout/venn1"/>
    <dgm:cxn modelId="{0A3BC134-5B71-4EC1-841B-2FBC67FC1B23}" type="presOf" srcId="{756AC58A-899D-4162-A131-2DD5EE8FB23D}" destId="{F803FF59-2346-47F8-B951-AAA6A2E460FD}" srcOrd="0" destOrd="0" presId="urn:microsoft.com/office/officeart/2005/8/layout/venn1"/>
    <dgm:cxn modelId="{650206C7-4180-4C98-895C-B7028463ACF8}" type="presParOf" srcId="{18B7D76E-78AE-4AC4-8A0B-C8FF459A872A}" destId="{875ABB39-3427-42C5-8B58-5AF2A1D5A898}" srcOrd="0" destOrd="0" presId="urn:microsoft.com/office/officeart/2005/8/layout/venn1"/>
    <dgm:cxn modelId="{411FF7E5-C6BC-4F68-9583-29ED88F7E25C}" type="presParOf" srcId="{18B7D76E-78AE-4AC4-8A0B-C8FF459A872A}" destId="{D2AF2211-39DF-427F-ADDE-A6EA225B9543}" srcOrd="1" destOrd="0" presId="urn:microsoft.com/office/officeart/2005/8/layout/venn1"/>
    <dgm:cxn modelId="{9BFD2151-FCD2-4F2E-896C-9AD953EA7CA3}" type="presParOf" srcId="{18B7D76E-78AE-4AC4-8A0B-C8FF459A872A}" destId="{E1F1BA1C-FC8D-4CBF-877E-FCE53F63575E}" srcOrd="2" destOrd="0" presId="urn:microsoft.com/office/officeart/2005/8/layout/venn1"/>
    <dgm:cxn modelId="{A8A2796A-A333-4551-A021-03E0D81FAF3F}" type="presParOf" srcId="{18B7D76E-78AE-4AC4-8A0B-C8FF459A872A}" destId="{D4E75354-9454-48CF-9D02-05EC51B90646}" srcOrd="3" destOrd="0" presId="urn:microsoft.com/office/officeart/2005/8/layout/venn1"/>
    <dgm:cxn modelId="{92B79740-71FC-4133-8839-65B15B958B0F}" type="presParOf" srcId="{18B7D76E-78AE-4AC4-8A0B-C8FF459A872A}" destId="{9691F812-F0F9-4ED8-B990-B787EC17238E}" srcOrd="4" destOrd="0" presId="urn:microsoft.com/office/officeart/2005/8/layout/venn1"/>
    <dgm:cxn modelId="{7AA5B62E-AFE4-4077-BA1B-606B73357AF4}" type="presParOf" srcId="{18B7D76E-78AE-4AC4-8A0B-C8FF459A872A}" destId="{F803FF59-2346-47F8-B951-AAA6A2E460FD}" srcOrd="5" destOrd="0" presId="urn:microsoft.com/office/officeart/2005/8/layout/venn1"/>
    <dgm:cxn modelId="{61E83608-9C7D-43F7-B6FB-CC6C41B61230}" type="presParOf" srcId="{18B7D76E-78AE-4AC4-8A0B-C8FF459A872A}" destId="{099ACEF3-126B-4710-825E-ED76E0885925}" srcOrd="6" destOrd="0" presId="urn:microsoft.com/office/officeart/2005/8/layout/venn1"/>
    <dgm:cxn modelId="{2AB0685E-FFFB-4E3D-84AC-F983D2951E07}" type="presParOf" srcId="{18B7D76E-78AE-4AC4-8A0B-C8FF459A872A}" destId="{D6B74E84-7767-41E6-8D05-5009FDE38EEB}" srcOrd="7" destOrd="0" presId="urn:microsoft.com/office/officeart/2005/8/layout/venn1"/>
    <dgm:cxn modelId="{EFCCC858-67D4-4521-A942-471ACD857448}" type="presParOf" srcId="{18B7D76E-78AE-4AC4-8A0B-C8FF459A872A}" destId="{0372D03E-12A2-47F7-B98F-F2E5E23668AD}" srcOrd="8" destOrd="0" presId="urn:microsoft.com/office/officeart/2005/8/layout/venn1"/>
    <dgm:cxn modelId="{7BB45B26-5BD3-4BBC-9246-ED39EF0DD31F}" type="presParOf" srcId="{18B7D76E-78AE-4AC4-8A0B-C8FF459A872A}" destId="{AA7914D1-7A2C-4AAC-B29C-638AB7FB367E}" srcOrd="9" destOrd="0" presId="urn:microsoft.com/office/officeart/2005/8/layout/venn1"/>
    <dgm:cxn modelId="{50443B3D-80C7-4E8F-B50B-ECB3094C718D}" type="presParOf" srcId="{18B7D76E-78AE-4AC4-8A0B-C8FF459A872A}" destId="{B43E4262-4569-4064-81C9-967E71E4C6FF}" srcOrd="10" destOrd="0" presId="urn:microsoft.com/office/officeart/2005/8/layout/venn1"/>
    <dgm:cxn modelId="{6F18424A-7E11-4ADA-AA8F-40EE82F037C3}" type="presParOf" srcId="{18B7D76E-78AE-4AC4-8A0B-C8FF459A872A}" destId="{4C86CD74-3998-4B3A-9069-3014E6944B7F}" srcOrd="11"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5ABB39-3427-42C5-8B58-5AF2A1D5A898}">
      <dsp:nvSpPr>
        <dsp:cNvPr id="0" name=""/>
        <dsp:cNvSpPr/>
      </dsp:nvSpPr>
      <dsp:spPr>
        <a:xfrm>
          <a:off x="2317191" y="935532"/>
          <a:ext cx="1253337" cy="125333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2AF2211-39DF-427F-ADDE-A6EA225B9543}">
      <dsp:nvSpPr>
        <dsp:cNvPr id="0" name=""/>
        <dsp:cNvSpPr/>
      </dsp:nvSpPr>
      <dsp:spPr>
        <a:xfrm>
          <a:off x="2160524" y="0"/>
          <a:ext cx="1566672" cy="85344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t>No Competition</a:t>
          </a:r>
          <a:endParaRPr lang="en-US" sz="1800" b="1" kern="1200" dirty="0"/>
        </a:p>
      </dsp:txBody>
      <dsp:txXfrm>
        <a:off x="2160524" y="0"/>
        <a:ext cx="1566672" cy="853440"/>
      </dsp:txXfrm>
    </dsp:sp>
    <dsp:sp modelId="{E1F1BA1C-FC8D-4CBF-877E-FCE53F63575E}">
      <dsp:nvSpPr>
        <dsp:cNvPr id="0" name=""/>
        <dsp:cNvSpPr/>
      </dsp:nvSpPr>
      <dsp:spPr>
        <a:xfrm>
          <a:off x="2724004" y="1170432"/>
          <a:ext cx="1253337" cy="125333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4E75354-9454-48CF-9D02-05EC51B90646}">
      <dsp:nvSpPr>
        <dsp:cNvPr id="0" name=""/>
        <dsp:cNvSpPr/>
      </dsp:nvSpPr>
      <dsp:spPr>
        <a:xfrm>
          <a:off x="4070297" y="812800"/>
          <a:ext cx="1484682" cy="93472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t>No Rewards</a:t>
          </a:r>
          <a:endParaRPr lang="en-US" sz="1800" b="1" kern="1200" dirty="0"/>
        </a:p>
      </dsp:txBody>
      <dsp:txXfrm>
        <a:off x="4070297" y="812800"/>
        <a:ext cx="1484682" cy="934720"/>
      </dsp:txXfrm>
    </dsp:sp>
    <dsp:sp modelId="{9691F812-F0F9-4ED8-B990-B787EC17238E}">
      <dsp:nvSpPr>
        <dsp:cNvPr id="0" name=""/>
        <dsp:cNvSpPr/>
      </dsp:nvSpPr>
      <dsp:spPr>
        <a:xfrm>
          <a:off x="2724004" y="1640230"/>
          <a:ext cx="1253337" cy="125333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F803FF59-2346-47F8-B951-AAA6A2E460FD}">
      <dsp:nvSpPr>
        <dsp:cNvPr id="0" name=""/>
        <dsp:cNvSpPr/>
      </dsp:nvSpPr>
      <dsp:spPr>
        <a:xfrm>
          <a:off x="3862019" y="2206752"/>
          <a:ext cx="1901240" cy="104444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t>Encouragement</a:t>
          </a:r>
          <a:endParaRPr lang="en-US" sz="1800" b="1" kern="1200" dirty="0"/>
        </a:p>
      </dsp:txBody>
      <dsp:txXfrm>
        <a:off x="3862019" y="2206752"/>
        <a:ext cx="1901240" cy="1044448"/>
      </dsp:txXfrm>
    </dsp:sp>
    <dsp:sp modelId="{099ACEF3-126B-4710-825E-ED76E0885925}">
      <dsp:nvSpPr>
        <dsp:cNvPr id="0" name=""/>
        <dsp:cNvSpPr/>
      </dsp:nvSpPr>
      <dsp:spPr>
        <a:xfrm>
          <a:off x="2317191" y="1875536"/>
          <a:ext cx="1253337" cy="125333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6B74E84-7767-41E6-8D05-5009FDE38EEB}">
      <dsp:nvSpPr>
        <dsp:cNvPr id="0" name=""/>
        <dsp:cNvSpPr/>
      </dsp:nvSpPr>
      <dsp:spPr>
        <a:xfrm>
          <a:off x="2160524" y="3210560"/>
          <a:ext cx="1566672" cy="853440"/>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b="1" kern="1200" dirty="0" smtClean="0"/>
            <a:t>Respect</a:t>
          </a:r>
          <a:endParaRPr lang="en-US" sz="3100" b="1" kern="1200" dirty="0"/>
        </a:p>
      </dsp:txBody>
      <dsp:txXfrm>
        <a:off x="2160524" y="3210560"/>
        <a:ext cx="1566672" cy="853440"/>
      </dsp:txXfrm>
    </dsp:sp>
    <dsp:sp modelId="{0372D03E-12A2-47F7-B98F-F2E5E23668AD}">
      <dsp:nvSpPr>
        <dsp:cNvPr id="0" name=""/>
        <dsp:cNvSpPr/>
      </dsp:nvSpPr>
      <dsp:spPr>
        <a:xfrm>
          <a:off x="1910379" y="1640230"/>
          <a:ext cx="1253337" cy="125333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A7914D1-7A2C-4AAC-B29C-638AB7FB367E}">
      <dsp:nvSpPr>
        <dsp:cNvPr id="0" name=""/>
        <dsp:cNvSpPr/>
      </dsp:nvSpPr>
      <dsp:spPr>
        <a:xfrm>
          <a:off x="332740" y="2206752"/>
          <a:ext cx="1484682" cy="104444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t>Sense of Belonging</a:t>
          </a:r>
          <a:endParaRPr lang="en-US" sz="1800" b="1" kern="1200" dirty="0"/>
        </a:p>
      </dsp:txBody>
      <dsp:txXfrm>
        <a:off x="332740" y="2206752"/>
        <a:ext cx="1484682" cy="1044448"/>
      </dsp:txXfrm>
    </dsp:sp>
    <dsp:sp modelId="{B43E4262-4569-4064-81C9-967E71E4C6FF}">
      <dsp:nvSpPr>
        <dsp:cNvPr id="0" name=""/>
        <dsp:cNvSpPr/>
      </dsp:nvSpPr>
      <dsp:spPr>
        <a:xfrm>
          <a:off x="1910379" y="1170432"/>
          <a:ext cx="1253337" cy="125333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C86CD74-3998-4B3A-9069-3014E6944B7F}">
      <dsp:nvSpPr>
        <dsp:cNvPr id="0" name=""/>
        <dsp:cNvSpPr/>
      </dsp:nvSpPr>
      <dsp:spPr>
        <a:xfrm>
          <a:off x="332740" y="812800"/>
          <a:ext cx="1484682" cy="1044448"/>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n-US" sz="1800" b="1" kern="1200" dirty="0" smtClean="0"/>
            <a:t>Class Meetings</a:t>
          </a:r>
          <a:endParaRPr lang="en-US" sz="1800" b="1" kern="1200" dirty="0"/>
        </a:p>
      </dsp:txBody>
      <dsp:txXfrm>
        <a:off x="332740" y="812800"/>
        <a:ext cx="1484682" cy="104444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0E0AEB2-5069-492B-B340-4163FD854F7B}" type="datetimeFigureOut">
              <a:rPr lang="en-US" smtClean="0"/>
              <a:t>6/10/2014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E92C837F-47BD-46FD-936F-ABAE06E213B2}"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0AEB2-5069-492B-B340-4163FD854F7B}" type="datetimeFigureOut">
              <a:rPr lang="en-US" smtClean="0"/>
              <a:t>6/10/2014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C837F-47BD-46FD-936F-ABAE06E213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0E0AEB2-5069-492B-B340-4163FD854F7B}" type="datetimeFigureOut">
              <a:rPr lang="en-US" smtClean="0"/>
              <a:t>6/10/2014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C837F-47BD-46FD-936F-ABAE06E213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0AEB2-5069-492B-B340-4163FD854F7B}" type="datetimeFigureOut">
              <a:rPr lang="en-US" smtClean="0"/>
              <a:t>6/10/2014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C837F-47BD-46FD-936F-ABAE06E213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0E0AEB2-5069-492B-B340-4163FD854F7B}" type="datetimeFigureOut">
              <a:rPr lang="en-US" smtClean="0"/>
              <a:t>6/10/2014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2C837F-47BD-46FD-936F-ABAE06E213B2}"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E0AEB2-5069-492B-B340-4163FD854F7B}" type="datetimeFigureOut">
              <a:rPr lang="en-US" smtClean="0"/>
              <a:t>6/10/2014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C837F-47BD-46FD-936F-ABAE06E213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0E0AEB2-5069-492B-B340-4163FD854F7B}" type="datetimeFigureOut">
              <a:rPr lang="en-US" smtClean="0"/>
              <a:t>6/10/2014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2C837F-47BD-46FD-936F-ABAE06E213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E0AEB2-5069-492B-B340-4163FD854F7B}" type="datetimeFigureOut">
              <a:rPr lang="en-US" smtClean="0"/>
              <a:t>6/10/2014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2C837F-47BD-46FD-936F-ABAE06E213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0E0AEB2-5069-492B-B340-4163FD854F7B}" type="datetimeFigureOut">
              <a:rPr lang="en-US" smtClean="0"/>
              <a:t>6/10/2014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2C837F-47BD-46FD-936F-ABAE06E213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0E0AEB2-5069-492B-B340-4163FD854F7B}" type="datetimeFigureOut">
              <a:rPr lang="en-US" smtClean="0"/>
              <a:t>6/10/2014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2C837F-47BD-46FD-936F-ABAE06E213B2}"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00E0AEB2-5069-492B-B340-4163FD854F7B}" type="datetimeFigureOut">
              <a:rPr lang="en-US" smtClean="0"/>
              <a:t>6/10/2014</a:t>
            </a:fld>
            <a:endParaRPr lang="en-US"/>
          </a:p>
        </p:txBody>
      </p:sp>
      <p:sp>
        <p:nvSpPr>
          <p:cNvPr id="7" name="Slide Number Placeholder 6"/>
          <p:cNvSpPr>
            <a:spLocks noGrp="1"/>
          </p:cNvSpPr>
          <p:nvPr>
            <p:ph type="sldNum" sz="quarter" idx="12"/>
          </p:nvPr>
        </p:nvSpPr>
        <p:spPr/>
        <p:txBody>
          <a:bodyPr/>
          <a:lstStyle/>
          <a:p>
            <a:fld id="{E92C837F-47BD-46FD-936F-ABAE06E213B2}"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0E0AEB2-5069-492B-B340-4163FD854F7B}" type="datetimeFigureOut">
              <a:rPr lang="en-US" smtClean="0"/>
              <a:t>6/10/2014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92C837F-47BD-46FD-936F-ABAE06E213B2}"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youtu.be/HAMLOnSNwz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From Compliance to Community</a:t>
            </a:r>
            <a:endParaRPr lang="en-US" dirty="0"/>
          </a:p>
        </p:txBody>
      </p:sp>
      <p:sp>
        <p:nvSpPr>
          <p:cNvPr id="2" name="Title 1"/>
          <p:cNvSpPr>
            <a:spLocks noGrp="1"/>
          </p:cNvSpPr>
          <p:nvPr>
            <p:ph type="ctrTitle"/>
          </p:nvPr>
        </p:nvSpPr>
        <p:spPr/>
        <p:txBody>
          <a:bodyPr/>
          <a:lstStyle/>
          <a:p>
            <a:r>
              <a:rPr lang="en-US" dirty="0" smtClean="0"/>
              <a:t>Beyond Discipline</a:t>
            </a:r>
            <a:endParaRPr lang="en-US" dirty="0"/>
          </a:p>
        </p:txBody>
      </p:sp>
      <p:sp>
        <p:nvSpPr>
          <p:cNvPr id="4" name="TextBox 3"/>
          <p:cNvSpPr txBox="1"/>
          <p:nvPr/>
        </p:nvSpPr>
        <p:spPr>
          <a:xfrm>
            <a:off x="5486400" y="5791200"/>
            <a:ext cx="2667000" cy="369332"/>
          </a:xfrm>
          <a:prstGeom prst="rect">
            <a:avLst/>
          </a:prstGeom>
          <a:noFill/>
        </p:spPr>
        <p:txBody>
          <a:bodyPr wrap="square" rtlCol="0">
            <a:spAutoFit/>
          </a:bodyPr>
          <a:lstStyle/>
          <a:p>
            <a:r>
              <a:rPr lang="en-US" b="1" dirty="0" smtClean="0"/>
              <a:t>Whittney Smith, </a:t>
            </a:r>
            <a:r>
              <a:rPr lang="en-US" b="1" dirty="0" err="1" smtClean="0"/>
              <a:t>Ed.D</a:t>
            </a:r>
            <a:r>
              <a:rPr lang="en-US" b="1" dirty="0" smtClean="0"/>
              <a:t>.</a:t>
            </a:r>
            <a:endParaRPr lang="en-US" b="1" dirty="0"/>
          </a:p>
        </p:txBody>
      </p:sp>
    </p:spTree>
    <p:extLst>
      <p:ext uri="{BB962C8B-B14F-4D97-AF65-F5344CB8AC3E}">
        <p14:creationId xmlns:p14="http://schemas.microsoft.com/office/powerpoint/2010/main" val="2478534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Assumptions</a:t>
            </a:r>
            <a:endParaRPr lang="en-US" dirty="0"/>
          </a:p>
        </p:txBody>
      </p:sp>
      <p:sp>
        <p:nvSpPr>
          <p:cNvPr id="3" name="Content Placeholder 2"/>
          <p:cNvSpPr>
            <a:spLocks noGrp="1"/>
          </p:cNvSpPr>
          <p:nvPr>
            <p:ph idx="1"/>
          </p:nvPr>
        </p:nvSpPr>
        <p:spPr/>
        <p:txBody>
          <a:bodyPr>
            <a:normAutofit/>
          </a:bodyPr>
          <a:lstStyle/>
          <a:p>
            <a:r>
              <a:rPr lang="en-US" sz="3200" dirty="0"/>
              <a:t>Learning is intrinsically </a:t>
            </a:r>
            <a:r>
              <a:rPr lang="en-US" sz="3200" dirty="0" smtClean="0"/>
              <a:t>motivated</a:t>
            </a:r>
          </a:p>
          <a:p>
            <a:endParaRPr lang="en-US" sz="3200" dirty="0"/>
          </a:p>
          <a:p>
            <a:r>
              <a:rPr lang="en-US" sz="3200" dirty="0"/>
              <a:t>Rewards and punishments </a:t>
            </a:r>
            <a:r>
              <a:rPr lang="en-US" sz="3200" dirty="0" smtClean="0"/>
              <a:t>reduce intrinsic motivation</a:t>
            </a:r>
          </a:p>
          <a:p>
            <a:endParaRPr lang="en-US" sz="3200" dirty="0"/>
          </a:p>
          <a:p>
            <a:r>
              <a:rPr lang="en-US" sz="3200" dirty="0"/>
              <a:t>Rewards produce temporary results</a:t>
            </a:r>
          </a:p>
          <a:p>
            <a:endParaRPr lang="en-US" sz="3200" dirty="0"/>
          </a:p>
        </p:txBody>
      </p:sp>
    </p:spTree>
    <p:extLst>
      <p:ext uri="{BB962C8B-B14F-4D97-AF65-F5344CB8AC3E}">
        <p14:creationId xmlns:p14="http://schemas.microsoft.com/office/powerpoint/2010/main" val="400381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Premis</a:t>
            </a:r>
            <a:r>
              <a:rPr lang="en-US" dirty="0"/>
              <a:t>e</a:t>
            </a:r>
          </a:p>
        </p:txBody>
      </p:sp>
      <p:sp>
        <p:nvSpPr>
          <p:cNvPr id="3" name="Content Placeholder 2"/>
          <p:cNvSpPr>
            <a:spLocks noGrp="1"/>
          </p:cNvSpPr>
          <p:nvPr>
            <p:ph idx="1"/>
          </p:nvPr>
        </p:nvSpPr>
        <p:spPr/>
        <p:txBody>
          <a:bodyPr>
            <a:normAutofit fontScale="92500"/>
          </a:bodyPr>
          <a:lstStyle/>
          <a:p>
            <a:r>
              <a:rPr lang="en-US" sz="2800" dirty="0" smtClean="0"/>
              <a:t>Students are responsible for their own behavior</a:t>
            </a:r>
          </a:p>
          <a:p>
            <a:r>
              <a:rPr lang="en-US" sz="2800" dirty="0" smtClean="0"/>
              <a:t>Students are capable of controlling their own behavior</a:t>
            </a:r>
          </a:p>
          <a:p>
            <a:r>
              <a:rPr lang="en-US" sz="2800" dirty="0" smtClean="0"/>
              <a:t>We need to work </a:t>
            </a:r>
            <a:r>
              <a:rPr lang="en-US" sz="2800" dirty="0"/>
              <a:t>with children to encourage their social and moral development which </a:t>
            </a:r>
            <a:r>
              <a:rPr lang="en-US" sz="2800" dirty="0" smtClean="0"/>
              <a:t>means utilizing their need to…</a:t>
            </a:r>
            <a:endParaRPr lang="en-US" sz="2800" dirty="0"/>
          </a:p>
          <a:p>
            <a:pPr lvl="1"/>
            <a:r>
              <a:rPr lang="en-US" sz="2400" dirty="0" smtClean="0"/>
              <a:t>be </a:t>
            </a:r>
            <a:r>
              <a:rPr lang="en-US" sz="2400" dirty="0"/>
              <a:t>able to make their own decisions</a:t>
            </a:r>
          </a:p>
          <a:p>
            <a:pPr lvl="1"/>
            <a:r>
              <a:rPr lang="en-US" sz="2400" dirty="0" smtClean="0"/>
              <a:t>belong</a:t>
            </a:r>
            <a:endParaRPr lang="en-US" sz="2400" dirty="0"/>
          </a:p>
          <a:p>
            <a:pPr lvl="1"/>
            <a:r>
              <a:rPr lang="en-US" sz="2400" dirty="0" smtClean="0"/>
              <a:t>learn </a:t>
            </a:r>
            <a:r>
              <a:rPr lang="en-US" sz="2400" dirty="0"/>
              <a:t>and apply learning</a:t>
            </a:r>
          </a:p>
          <a:p>
            <a:endParaRPr lang="en-US" dirty="0"/>
          </a:p>
        </p:txBody>
      </p:sp>
    </p:spTree>
    <p:extLst>
      <p:ext uri="{BB962C8B-B14F-4D97-AF65-F5344CB8AC3E}">
        <p14:creationId xmlns:p14="http://schemas.microsoft.com/office/powerpoint/2010/main" val="1098118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believe matters</a:t>
            </a:r>
            <a:endParaRPr lang="en-US" dirty="0"/>
          </a:p>
        </p:txBody>
      </p:sp>
      <p:sp>
        <p:nvSpPr>
          <p:cNvPr id="3" name="Content Placeholder 2"/>
          <p:cNvSpPr>
            <a:spLocks noGrp="1"/>
          </p:cNvSpPr>
          <p:nvPr>
            <p:ph idx="1"/>
          </p:nvPr>
        </p:nvSpPr>
        <p:spPr/>
        <p:txBody>
          <a:bodyPr>
            <a:normAutofit/>
          </a:bodyPr>
          <a:lstStyle/>
          <a:p>
            <a:pPr marL="114300" indent="0">
              <a:buNone/>
            </a:pPr>
            <a:r>
              <a:rPr lang="en-US" sz="2800" dirty="0" smtClean="0"/>
              <a:t>“Someone who thinks that kids are always trying to get away with something is likely to believe that we adults must overcome these unsavory motives, force children to obey rules, and see to it that they are punished when they don’t.”  </a:t>
            </a:r>
            <a:r>
              <a:rPr lang="en-US" sz="2800" i="1" dirty="0" smtClean="0"/>
              <a:t>(Kohn p. 8)</a:t>
            </a:r>
            <a:endParaRPr lang="en-US" sz="2800" i="1" dirty="0"/>
          </a:p>
        </p:txBody>
      </p:sp>
    </p:spTree>
    <p:extLst>
      <p:ext uri="{BB962C8B-B14F-4D97-AF65-F5344CB8AC3E}">
        <p14:creationId xmlns:p14="http://schemas.microsoft.com/office/powerpoint/2010/main" val="3344427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a:t>
            </a:r>
            <a:endParaRPr lang="en-US" dirty="0"/>
          </a:p>
        </p:txBody>
      </p:sp>
      <p:sp>
        <p:nvSpPr>
          <p:cNvPr id="3" name="Content Placeholder 2"/>
          <p:cNvSpPr>
            <a:spLocks noGrp="1"/>
          </p:cNvSpPr>
          <p:nvPr>
            <p:ph idx="1"/>
          </p:nvPr>
        </p:nvSpPr>
        <p:spPr/>
        <p:txBody>
          <a:bodyPr/>
          <a:lstStyle/>
          <a:p>
            <a:r>
              <a:rPr lang="en-US" b="1" dirty="0" smtClean="0"/>
              <a:t>Content</a:t>
            </a:r>
          </a:p>
          <a:p>
            <a:r>
              <a:rPr lang="en-US" dirty="0" smtClean="0"/>
              <a:t>Community</a:t>
            </a:r>
          </a:p>
          <a:p>
            <a:r>
              <a:rPr lang="en-US" dirty="0" smtClean="0"/>
              <a:t>Choice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4899038"/>
              </p:ext>
            </p:extLst>
          </p:nvPr>
        </p:nvGraphicFramePr>
        <p:xfrm>
          <a:off x="2286000" y="3276600"/>
          <a:ext cx="6096000" cy="220472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Right Answer Approach</a:t>
                      </a:r>
                      <a:endParaRPr lang="en-US" dirty="0"/>
                    </a:p>
                  </a:txBody>
                  <a:tcPr/>
                </a:tc>
                <a:tc>
                  <a:txBody>
                    <a:bodyPr/>
                    <a:lstStyle/>
                    <a:p>
                      <a:r>
                        <a:rPr lang="en-US" dirty="0" smtClean="0"/>
                        <a:t>Right Behavior Approach</a:t>
                      </a:r>
                      <a:endParaRPr lang="en-US" dirty="0"/>
                    </a:p>
                  </a:txBody>
                  <a:tcPr/>
                </a:tc>
              </a:tr>
              <a:tr h="370840">
                <a:tc>
                  <a:txBody>
                    <a:bodyPr/>
                    <a:lstStyle/>
                    <a:p>
                      <a:r>
                        <a:rPr lang="en-US" dirty="0" smtClean="0"/>
                        <a:t>Information transmitted</a:t>
                      </a:r>
                      <a:endParaRPr lang="en-US" dirty="0"/>
                    </a:p>
                  </a:txBody>
                  <a:tcPr/>
                </a:tc>
                <a:tc>
                  <a:txBody>
                    <a:bodyPr/>
                    <a:lstStyle/>
                    <a:p>
                      <a:r>
                        <a:rPr lang="en-US" dirty="0" smtClean="0"/>
                        <a:t>“constructivist”</a:t>
                      </a:r>
                      <a:endParaRPr lang="en-US" dirty="0"/>
                    </a:p>
                  </a:txBody>
                  <a:tcPr/>
                </a:tc>
              </a:tr>
              <a:tr h="370840">
                <a:tc>
                  <a:txBody>
                    <a:bodyPr/>
                    <a:lstStyle/>
                    <a:p>
                      <a:pPr marL="285750" indent="-285750">
                        <a:buFont typeface="Arial" pitchFamily="34" charset="0"/>
                        <a:buChar char="•"/>
                      </a:pPr>
                      <a:r>
                        <a:rPr lang="en-US" dirty="0" smtClean="0"/>
                        <a:t>Accept and memorize</a:t>
                      </a:r>
                    </a:p>
                    <a:p>
                      <a:pPr marL="285750" indent="-285750">
                        <a:buFont typeface="Arial" pitchFamily="34" charset="0"/>
                        <a:buChar char="•"/>
                      </a:pPr>
                      <a:r>
                        <a:rPr lang="en-US" dirty="0" smtClean="0"/>
                        <a:t>worksheets</a:t>
                      </a:r>
                      <a:endParaRPr lang="en-US" dirty="0"/>
                    </a:p>
                  </a:txBody>
                  <a:tcPr/>
                </a:tc>
                <a:tc>
                  <a:txBody>
                    <a:bodyPr/>
                    <a:lstStyle/>
                    <a:p>
                      <a:pPr marL="285750" indent="-285750">
                        <a:buFont typeface="Arial" pitchFamily="34" charset="0"/>
                        <a:buChar char="•"/>
                      </a:pPr>
                      <a:r>
                        <a:rPr lang="en-US" dirty="0" smtClean="0"/>
                        <a:t>Active</a:t>
                      </a:r>
                      <a:r>
                        <a:rPr lang="en-US" baseline="0" dirty="0" smtClean="0"/>
                        <a:t> meaning-making</a:t>
                      </a:r>
                    </a:p>
                    <a:p>
                      <a:pPr marL="285750" indent="-285750">
                        <a:buFont typeface="Arial" pitchFamily="34" charset="0"/>
                        <a:buChar char="•"/>
                      </a:pPr>
                      <a:r>
                        <a:rPr lang="en-US" baseline="0" dirty="0" smtClean="0"/>
                        <a:t>Grappling with perspectives</a:t>
                      </a:r>
                    </a:p>
                    <a:p>
                      <a:pPr marL="285750" indent="-285750">
                        <a:buFont typeface="Arial" pitchFamily="34" charset="0"/>
                        <a:buChar char="•"/>
                      </a:pPr>
                      <a:r>
                        <a:rPr lang="en-US" dirty="0" smtClean="0"/>
                        <a:t>Collaboration</a:t>
                      </a:r>
                      <a:endParaRPr lang="en-US" dirty="0"/>
                    </a:p>
                  </a:txBody>
                  <a:tcPr/>
                </a:tc>
              </a:tr>
            </a:tbl>
          </a:graphicData>
        </a:graphic>
      </p:graphicFrame>
    </p:spTree>
    <p:extLst>
      <p:ext uri="{BB962C8B-B14F-4D97-AF65-F5344CB8AC3E}">
        <p14:creationId xmlns:p14="http://schemas.microsoft.com/office/powerpoint/2010/main" val="2839478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a:t>
            </a:r>
            <a:endParaRPr lang="en-US" dirty="0"/>
          </a:p>
        </p:txBody>
      </p:sp>
      <p:sp>
        <p:nvSpPr>
          <p:cNvPr id="3" name="Content Placeholder 2"/>
          <p:cNvSpPr>
            <a:spLocks noGrp="1"/>
          </p:cNvSpPr>
          <p:nvPr>
            <p:ph idx="1"/>
          </p:nvPr>
        </p:nvSpPr>
        <p:spPr/>
        <p:txBody>
          <a:bodyPr/>
          <a:lstStyle/>
          <a:p>
            <a:r>
              <a:rPr lang="en-US" dirty="0" smtClean="0"/>
              <a:t>Content</a:t>
            </a:r>
          </a:p>
          <a:p>
            <a:r>
              <a:rPr lang="en-US" b="1" dirty="0" smtClean="0"/>
              <a:t>Community</a:t>
            </a:r>
          </a:p>
          <a:p>
            <a:r>
              <a:rPr lang="en-US" dirty="0" smtClean="0"/>
              <a:t>Choice</a:t>
            </a:r>
            <a:endParaRPr lang="en-US" dirty="0"/>
          </a:p>
        </p:txBody>
      </p:sp>
      <p:graphicFrame>
        <p:nvGraphicFramePr>
          <p:cNvPr id="6" name="Diagram 5"/>
          <p:cNvGraphicFramePr/>
          <p:nvPr>
            <p:extLst>
              <p:ext uri="{D42A27DB-BD31-4B8C-83A1-F6EECF244321}">
                <p14:modId xmlns:p14="http://schemas.microsoft.com/office/powerpoint/2010/main" val="3458423326"/>
              </p:ext>
            </p:extLst>
          </p:nvPr>
        </p:nvGraphicFramePr>
        <p:xfrm>
          <a:off x="2743200" y="23622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52142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Classroom </a:t>
            </a:r>
            <a:endParaRPr lang="en-US" dirty="0"/>
          </a:p>
        </p:txBody>
      </p:sp>
      <p:sp>
        <p:nvSpPr>
          <p:cNvPr id="3" name="Content Placeholder 2"/>
          <p:cNvSpPr>
            <a:spLocks noGrp="1"/>
          </p:cNvSpPr>
          <p:nvPr>
            <p:ph idx="1"/>
          </p:nvPr>
        </p:nvSpPr>
        <p:spPr/>
        <p:txBody>
          <a:bodyPr/>
          <a:lstStyle/>
          <a:p>
            <a:r>
              <a:rPr lang="en-US" dirty="0" smtClean="0"/>
              <a:t>Content</a:t>
            </a:r>
          </a:p>
          <a:p>
            <a:r>
              <a:rPr lang="en-US" dirty="0" smtClean="0"/>
              <a:t>Community</a:t>
            </a:r>
          </a:p>
          <a:p>
            <a:r>
              <a:rPr lang="en-US" b="1" dirty="0" smtClean="0"/>
              <a:t>Choice</a:t>
            </a:r>
            <a:endParaRPr lang="en-US" b="1" dirty="0"/>
          </a:p>
        </p:txBody>
      </p:sp>
      <p:graphicFrame>
        <p:nvGraphicFramePr>
          <p:cNvPr id="5" name="Table 4"/>
          <p:cNvGraphicFramePr>
            <a:graphicFrameLocks noGrp="1"/>
          </p:cNvGraphicFramePr>
          <p:nvPr>
            <p:extLst>
              <p:ext uri="{D42A27DB-BD31-4B8C-83A1-F6EECF244321}">
                <p14:modId xmlns:p14="http://schemas.microsoft.com/office/powerpoint/2010/main" val="2922899375"/>
              </p:ext>
            </p:extLst>
          </p:nvPr>
        </p:nvGraphicFramePr>
        <p:xfrm>
          <a:off x="2667000" y="3352800"/>
          <a:ext cx="6096000" cy="239268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dirty="0" smtClean="0"/>
                        <a:t>“Working with”</a:t>
                      </a:r>
                      <a:endParaRPr lang="en-US" dirty="0"/>
                    </a:p>
                  </a:txBody>
                  <a:tcPr/>
                </a:tc>
                <a:tc>
                  <a:txBody>
                    <a:bodyPr/>
                    <a:lstStyle/>
                    <a:p>
                      <a:pPr algn="ctr"/>
                      <a:r>
                        <a:rPr lang="en-US" dirty="0" smtClean="0"/>
                        <a:t>“Doing to”</a:t>
                      </a:r>
                      <a:endParaRPr lang="en-US" dirty="0"/>
                    </a:p>
                  </a:txBody>
                  <a:tcPr/>
                </a:tc>
              </a:tr>
              <a:tr h="370840">
                <a:tc gridSpan="2">
                  <a:txBody>
                    <a:bodyPr/>
                    <a:lstStyle/>
                    <a:p>
                      <a:pPr algn="ctr"/>
                      <a:r>
                        <a:rPr lang="en-US" dirty="0" smtClean="0"/>
                        <a:t>Increase</a:t>
                      </a:r>
                      <a:r>
                        <a:rPr lang="en-US" baseline="0" dirty="0" smtClean="0"/>
                        <a:t> self-discipline</a:t>
                      </a:r>
                      <a:endParaRPr lang="en-US" dirty="0"/>
                    </a:p>
                  </a:txBody>
                  <a:tcPr/>
                </a:tc>
                <a:tc hMerge="1">
                  <a:txBody>
                    <a:bodyPr/>
                    <a:lstStyle/>
                    <a:p>
                      <a:endParaRPr lang="en-US" dirty="0"/>
                    </a:p>
                  </a:txBody>
                  <a:tcPr/>
                </a:tc>
              </a:tr>
              <a:tr h="370840">
                <a:tc gridSpan="2">
                  <a:txBody>
                    <a:bodyPr/>
                    <a:lstStyle/>
                    <a:p>
                      <a:pPr algn="ctr"/>
                      <a:r>
                        <a:rPr lang="en-US" dirty="0" smtClean="0"/>
                        <a:t>Doing the right thing when no one is looking</a:t>
                      </a:r>
                      <a:endParaRPr lang="en-US" dirty="0"/>
                    </a:p>
                  </a:txBody>
                  <a:tcPr/>
                </a:tc>
                <a:tc hMerge="1">
                  <a:txBody>
                    <a:bodyPr/>
                    <a:lstStyle/>
                    <a:p>
                      <a:endParaRPr lang="en-US" dirty="0"/>
                    </a:p>
                  </a:txBody>
                  <a:tcPr/>
                </a:tc>
              </a:tr>
              <a:tr h="370840">
                <a:tc>
                  <a:txBody>
                    <a:bodyPr/>
                    <a:lstStyle/>
                    <a:p>
                      <a:r>
                        <a:rPr lang="en-US" dirty="0" smtClean="0"/>
                        <a:t>Developing one’s own expectations</a:t>
                      </a:r>
                    </a:p>
                  </a:txBody>
                  <a:tcPr/>
                </a:tc>
                <a:tc>
                  <a:txBody>
                    <a:bodyPr/>
                    <a:lstStyle/>
                    <a:p>
                      <a:r>
                        <a:rPr lang="en-US" dirty="0" smtClean="0"/>
                        <a:t>Accepting someone else’s expectations</a:t>
                      </a:r>
                      <a:endParaRPr lang="en-US" dirty="0"/>
                    </a:p>
                  </a:txBody>
                  <a:tcPr/>
                </a:tc>
              </a:tr>
              <a:tr h="370840">
                <a:tc gridSpan="2">
                  <a:txBody>
                    <a:bodyPr/>
                    <a:lstStyle/>
                    <a:p>
                      <a:pPr algn="ctr"/>
                      <a:r>
                        <a:rPr lang="en-US" b="1" dirty="0" smtClean="0"/>
                        <a:t>Real choice </a:t>
                      </a:r>
                      <a:r>
                        <a:rPr lang="en-US" dirty="0" smtClean="0"/>
                        <a:t>= commitment; self-confidence;</a:t>
                      </a:r>
                      <a:r>
                        <a:rPr lang="en-US" baseline="0" dirty="0" smtClean="0"/>
                        <a:t> interest in learning for learning’s sake</a:t>
                      </a:r>
                      <a:endParaRPr lang="en-US" dirty="0"/>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384725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Do you Believe in Me?</a:t>
            </a:r>
            <a:endParaRPr lang="en-US" dirty="0"/>
          </a:p>
        </p:txBody>
      </p:sp>
      <p:sp>
        <p:nvSpPr>
          <p:cNvPr id="3" name="Content Placeholder 2"/>
          <p:cNvSpPr>
            <a:spLocks noGrp="1"/>
          </p:cNvSpPr>
          <p:nvPr>
            <p:ph idx="1"/>
          </p:nvPr>
        </p:nvSpPr>
        <p:spPr/>
        <p:txBody>
          <a:bodyPr/>
          <a:lstStyle/>
          <a:p>
            <a:r>
              <a:rPr lang="en-US" b="1" dirty="0" smtClean="0"/>
              <a:t>Pygmalion effect</a:t>
            </a:r>
          </a:p>
          <a:p>
            <a:pPr lvl="1"/>
            <a:r>
              <a:rPr lang="en-US" dirty="0" smtClean="0"/>
              <a:t>When teachers were led to believe that their students had extraordinary intellectual potential, these average students really did end up achieving impressively in their classes.</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2615" y="3352799"/>
            <a:ext cx="3858185"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86653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67</TotalTime>
  <Words>248</Words>
  <Application>Microsoft Office PowerPoint</Application>
  <PresentationFormat>On-screen Show (4:3)</PresentationFormat>
  <Paragraphs>55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Apothecary</vt:lpstr>
      <vt:lpstr>Beyond Discipline</vt:lpstr>
      <vt:lpstr>Assumptions</vt:lpstr>
      <vt:lpstr>Premise</vt:lpstr>
      <vt:lpstr>What we believe matters</vt:lpstr>
      <vt:lpstr>Classroom </vt:lpstr>
      <vt:lpstr>Classroom </vt:lpstr>
      <vt:lpstr>Classroom </vt:lpstr>
      <vt:lpstr>Do you Believe in Me?</vt:lpstr>
    </vt:vector>
  </TitlesOfParts>
  <Company>2UA3281PBF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Beyond Discipline</dc:title>
  <dc:creator>Smith, Whittney</dc:creator>
  <cp:lastModifiedBy>Smith, Whittney</cp:lastModifiedBy>
  <cp:revision>6</cp:revision>
  <dcterms:created xsi:type="dcterms:W3CDTF">2014-06-10T20:05:55Z</dcterms:created>
  <dcterms:modified xsi:type="dcterms:W3CDTF">2014-06-10T21:12:58Z</dcterms:modified>
</cp:coreProperties>
</file>